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graphisme, Graphique&#10;&#10;Description générée automatiquement">
            <a:extLst>
              <a:ext uri="{FF2B5EF4-FFF2-40B4-BE49-F238E27FC236}">
                <a16:creationId xmlns:a16="http://schemas.microsoft.com/office/drawing/2014/main" id="{B3C89146-C7F0-DF36-3400-CF2B315DDC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id="{C9BB206C-B367-1765-3EF4-E86B4B3519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814268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graphisme, rose&#10;&#10;Description générée automatiquement">
            <a:extLst>
              <a:ext uri="{FF2B5EF4-FFF2-40B4-BE49-F238E27FC236}">
                <a16:creationId xmlns:a16="http://schemas.microsoft.com/office/drawing/2014/main" id="{DD745458-8095-E067-2274-69C14F2C55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8B99B2-3E64-6DB3-CC04-B1A014664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448" y="365125"/>
            <a:ext cx="9378351" cy="1325563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706B76-86D3-1DAE-DF6E-ACCEAFCC9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5448" y="1825625"/>
            <a:ext cx="9378352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E39060-2B67-5ADE-CF72-6A512189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A25257-5147-4EAD-9BC4-E441223C3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022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graphisme, rose&#10;&#10;Description générée automatiquement">
            <a:extLst>
              <a:ext uri="{FF2B5EF4-FFF2-40B4-BE49-F238E27FC236}">
                <a16:creationId xmlns:a16="http://schemas.microsoft.com/office/drawing/2014/main" id="{3E887DDA-DAE7-E8AB-7105-3C440AD66A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8B99B2-3E64-6DB3-CC04-B1A014664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48" y="365125"/>
            <a:ext cx="9040482" cy="1325563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706B76-86D3-1DAE-DF6E-ACCEAFCC9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47" y="1825625"/>
            <a:ext cx="9040483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E39060-2B67-5ADE-CF72-6A512189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1327030" cy="365125"/>
          </a:xfrm>
          <a:prstGeom prst="rect">
            <a:avLst/>
          </a:prstGeom>
        </p:spPr>
        <p:txBody>
          <a:bodyPr/>
          <a:lstStyle/>
          <a:p>
            <a:fld id="{9AA25257-5147-4EAD-9BC4-E441223C3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52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pture d’écran, Caractère coloré, bleu&#10;&#10;Description générée automatiquement">
            <a:extLst>
              <a:ext uri="{FF2B5EF4-FFF2-40B4-BE49-F238E27FC236}">
                <a16:creationId xmlns:a16="http://schemas.microsoft.com/office/drawing/2014/main" id="{87AE1D4F-9416-BB4A-0E54-A84051D11D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8B99B2-3E64-6DB3-CC04-B1A014664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48" y="365125"/>
            <a:ext cx="10498346" cy="1325563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706B76-86D3-1DAE-DF6E-ACCEAFCC9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47" y="1825625"/>
            <a:ext cx="1049834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E39060-2B67-5ADE-CF72-6A512189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84894" cy="365125"/>
          </a:xfrm>
          <a:prstGeom prst="rect">
            <a:avLst/>
          </a:prstGeom>
        </p:spPr>
        <p:txBody>
          <a:bodyPr/>
          <a:lstStyle/>
          <a:p>
            <a:fld id="{9AA25257-5147-4EAD-9BC4-E441223C3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1688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Caractère coloré&#10;&#10;Description générée automatiquement">
            <a:extLst>
              <a:ext uri="{FF2B5EF4-FFF2-40B4-BE49-F238E27FC236}">
                <a16:creationId xmlns:a16="http://schemas.microsoft.com/office/drawing/2014/main" id="{87C93A91-A5A6-6ACA-ABC4-F6EBE808BC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8B99B2-3E64-6DB3-CC04-B1A014664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48" y="365125"/>
            <a:ext cx="10498346" cy="1325563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706B76-86D3-1DAE-DF6E-ACCEAFCC9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47" y="1825625"/>
            <a:ext cx="1049834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E39060-2B67-5ADE-CF72-6A512189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84894" cy="365125"/>
          </a:xfrm>
          <a:prstGeom prst="rect">
            <a:avLst/>
          </a:prstGeom>
        </p:spPr>
        <p:txBody>
          <a:bodyPr/>
          <a:lstStyle/>
          <a:p>
            <a:fld id="{9AA25257-5147-4EAD-9BC4-E441223C3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2516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rose, Magenta, Caractère coloré, violette&#10;&#10;Description générée automatiquement">
            <a:extLst>
              <a:ext uri="{FF2B5EF4-FFF2-40B4-BE49-F238E27FC236}">
                <a16:creationId xmlns:a16="http://schemas.microsoft.com/office/drawing/2014/main" id="{7602CD19-2DA1-A36D-A7BA-437E4A040D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8B99B2-3E64-6DB3-CC04-B1A014664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48" y="365125"/>
            <a:ext cx="10498346" cy="1325563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706B76-86D3-1DAE-DF6E-ACCEAFCC9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47" y="1825625"/>
            <a:ext cx="1049834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E39060-2B67-5ADE-CF72-6A512189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84894" cy="365125"/>
          </a:xfrm>
          <a:prstGeom prst="rect">
            <a:avLst/>
          </a:prstGeom>
        </p:spPr>
        <p:txBody>
          <a:bodyPr/>
          <a:lstStyle/>
          <a:p>
            <a:fld id="{9AA25257-5147-4EAD-9BC4-E441223C3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7677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rose, Magenta, flou&#10;&#10;Description générée automatiquement">
            <a:extLst>
              <a:ext uri="{FF2B5EF4-FFF2-40B4-BE49-F238E27FC236}">
                <a16:creationId xmlns:a16="http://schemas.microsoft.com/office/drawing/2014/main" id="{48B913E1-3116-326A-D372-BBA43E45A6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8B99B2-3E64-6DB3-CC04-B1A014664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48" y="365125"/>
            <a:ext cx="10498346" cy="1325563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706B76-86D3-1DAE-DF6E-ACCEAFCC9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147" y="1825625"/>
            <a:ext cx="1049834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E39060-2B67-5ADE-CF72-6A5121899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84894" cy="365125"/>
          </a:xfrm>
          <a:prstGeom prst="rect">
            <a:avLst/>
          </a:prstGeom>
        </p:spPr>
        <p:txBody>
          <a:bodyPr/>
          <a:lstStyle/>
          <a:p>
            <a:fld id="{9AA25257-5147-4EAD-9BC4-E441223C31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515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Graphique, graphisme&#10;&#10;Description générée automatiquement">
            <a:extLst>
              <a:ext uri="{FF2B5EF4-FFF2-40B4-BE49-F238E27FC236}">
                <a16:creationId xmlns:a16="http://schemas.microsoft.com/office/drawing/2014/main" id="{C015C79B-D70C-9731-9F25-2D58089411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62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graphisme, Graphique&#10;&#10;Description générée automatiquement">
            <a:extLst>
              <a:ext uri="{FF2B5EF4-FFF2-40B4-BE49-F238E27FC236}">
                <a16:creationId xmlns:a16="http://schemas.microsoft.com/office/drawing/2014/main" id="{91E5ED34-33A0-9C43-E90D-52A0C8856AB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85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8EE3FA-3D89-2885-F16D-74600671126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37D7C05-9E4B-6DF3-B68A-D6DF1A30F0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78740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Rouge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3" baseType="lpstr"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Alice DUJARDIN</dc:creator>
  <cp:lastModifiedBy>Alice DUJARDIN</cp:lastModifiedBy>
  <cp:revision>1</cp:revision>
  <dcterms:created xsi:type="dcterms:W3CDTF">2024-12-20T11:54:25Z</dcterms:created>
  <dcterms:modified xsi:type="dcterms:W3CDTF">2024-12-20T12:08:03Z</dcterms:modified>
</cp:coreProperties>
</file>